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5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0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5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5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8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9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8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6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83E67-741F-4280-9F6B-85B392140D27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2325B-9137-47EF-9877-BA689DBB9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4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Unit-3: Greedy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b="1" dirty="0" smtClean="0"/>
              <a:t>Knapsack Algorithm Code</a:t>
            </a:r>
          </a:p>
          <a:p>
            <a:pPr algn="r"/>
            <a:r>
              <a:rPr lang="en-US" b="1" dirty="0" smtClean="0"/>
              <a:t>Assignment: Implementation of code using Java and approach discussed in class:</a:t>
            </a:r>
          </a:p>
          <a:p>
            <a:pPr algn="r"/>
            <a:r>
              <a:rPr lang="en-US" b="1" dirty="0" smtClean="0"/>
              <a:t>Roll no’s to submit assignment: 2,7,12,17</a:t>
            </a:r>
          </a:p>
          <a:p>
            <a:pPr algn="r"/>
            <a:r>
              <a:rPr lang="en-US" b="1" dirty="0" smtClean="0"/>
              <a:t>Last date: 22-12-2014</a:t>
            </a:r>
          </a:p>
          <a:p>
            <a:pPr algn="r"/>
            <a:r>
              <a:rPr lang="en-US" b="1" dirty="0" smtClean="0"/>
              <a:t>Mail: hodcs@rknec.edu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455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Knapsack Problem: Algorithm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Data Structures: </a:t>
            </a:r>
          </a:p>
          <a:p>
            <a:pPr lvl="1"/>
            <a:r>
              <a:rPr lang="en-US" sz="2800" dirty="0" smtClean="0"/>
              <a:t>Weight array: W[n] </a:t>
            </a:r>
            <a:r>
              <a:rPr lang="en-US" sz="2800" dirty="0" smtClean="0">
                <a:sym typeface="Wingdings" panose="05000000000000000000" pitchFamily="2" charset="2"/>
              </a:rPr>
              <a:t> To store weight values</a:t>
            </a:r>
            <a:endParaRPr lang="en-US" sz="2800" dirty="0" smtClean="0"/>
          </a:p>
          <a:p>
            <a:pPr lvl="1"/>
            <a:r>
              <a:rPr lang="en-US" sz="2800" dirty="0" smtClean="0"/>
              <a:t>Profit array: P[n] </a:t>
            </a:r>
            <a:r>
              <a:rPr lang="en-US" sz="2800" dirty="0" smtClean="0">
                <a:sym typeface="Wingdings" panose="05000000000000000000" pitchFamily="2" charset="2"/>
              </a:rPr>
              <a:t> To store profit values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Capacity  Given and will decrease after each step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X[n]  To store 0, 1 or fraction depending upon object placement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Weight = 0 (initially) and will increase towards capacity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Profit = 0 and will be calculated by X[</a:t>
            </a:r>
            <a:r>
              <a:rPr lang="en-US" sz="2800" dirty="0" err="1" smtClean="0">
                <a:sym typeface="Wingdings" panose="05000000000000000000" pitchFamily="2" charset="2"/>
              </a:rPr>
              <a:t>i</a:t>
            </a:r>
            <a:r>
              <a:rPr lang="en-US" sz="2800" dirty="0" smtClean="0">
                <a:sym typeface="Wingdings" panose="05000000000000000000" pitchFamily="2" charset="2"/>
              </a:rPr>
              <a:t>] and P[</a:t>
            </a:r>
            <a:r>
              <a:rPr lang="en-US" sz="2800" dirty="0" err="1" smtClean="0">
                <a:sym typeface="Wingdings" panose="05000000000000000000" pitchFamily="2" charset="2"/>
              </a:rPr>
              <a:t>i</a:t>
            </a:r>
            <a:r>
              <a:rPr lang="en-US" sz="2800" dirty="0" smtClean="0">
                <a:sym typeface="Wingdings" panose="05000000000000000000" pitchFamily="2" charset="2"/>
              </a:rPr>
              <a:t>]</a:t>
            </a:r>
          </a:p>
          <a:p>
            <a:r>
              <a:rPr lang="en-US" dirty="0" smtClean="0"/>
              <a:t>Process: To select the object with best Pi/Wi Ratio. (Sorting)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0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4552" y="386089"/>
            <a:ext cx="9174871" cy="522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9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Unit-3: Greedy Algorithm</vt:lpstr>
      <vt:lpstr>Knapsack Problem: Algorithm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Unit-3: Greedy Algorithm</dc:title>
  <dc:creator>M. B. Chandak</dc:creator>
  <cp:lastModifiedBy>M. B. Chandak</cp:lastModifiedBy>
  <cp:revision>1</cp:revision>
  <dcterms:created xsi:type="dcterms:W3CDTF">2014-12-19T02:48:47Z</dcterms:created>
  <dcterms:modified xsi:type="dcterms:W3CDTF">2014-12-19T02:49:13Z</dcterms:modified>
</cp:coreProperties>
</file>