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78" d="100"/>
          <a:sy n="78" d="100"/>
        </p:scale>
        <p:origin x="312" y="-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89D-C625-4028-9BA1-4C459E2F99C6}" type="datetimeFigureOut">
              <a:rPr lang="en-IN" smtClean="0"/>
              <a:t>16-01-2020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024B-C70A-40E8-9C43-31674E68B0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581398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89D-C625-4028-9BA1-4C459E2F99C6}" type="datetimeFigureOut">
              <a:rPr lang="en-IN" smtClean="0"/>
              <a:t>16-01-2020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024B-C70A-40E8-9C43-31674E68B0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2872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89D-C625-4028-9BA1-4C459E2F99C6}" type="datetimeFigureOut">
              <a:rPr lang="en-IN" smtClean="0"/>
              <a:t>16-01-2020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024B-C70A-40E8-9C43-31674E68B0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387043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89D-C625-4028-9BA1-4C459E2F99C6}" type="datetimeFigureOut">
              <a:rPr lang="en-IN" smtClean="0"/>
              <a:t>16-01-2020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024B-C70A-40E8-9C43-31674E68B0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29145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89D-C625-4028-9BA1-4C459E2F99C6}" type="datetimeFigureOut">
              <a:rPr lang="en-IN" smtClean="0"/>
              <a:t>16-01-2020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024B-C70A-40E8-9C43-31674E68B0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62829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89D-C625-4028-9BA1-4C459E2F99C6}" type="datetimeFigureOut">
              <a:rPr lang="en-IN" smtClean="0"/>
              <a:t>16-01-2020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024B-C70A-40E8-9C43-31674E68B0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499860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89D-C625-4028-9BA1-4C459E2F99C6}" type="datetimeFigureOut">
              <a:rPr lang="en-IN" smtClean="0"/>
              <a:t>16-01-2020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024B-C70A-40E8-9C43-31674E68B0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90000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89D-C625-4028-9BA1-4C459E2F99C6}" type="datetimeFigureOut">
              <a:rPr lang="en-IN" smtClean="0"/>
              <a:t>16-01-2020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024B-C70A-40E8-9C43-31674E68B0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4194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89D-C625-4028-9BA1-4C459E2F99C6}" type="datetimeFigureOut">
              <a:rPr lang="en-IN" smtClean="0"/>
              <a:t>16-01-2020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024B-C70A-40E8-9C43-31674E68B0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0655509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89D-C625-4028-9BA1-4C459E2F99C6}" type="datetimeFigureOut">
              <a:rPr lang="en-IN" smtClean="0"/>
              <a:t>16-01-2020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024B-C70A-40E8-9C43-31674E68B0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55854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3689D-C625-4028-9BA1-4C459E2F99C6}" type="datetimeFigureOut">
              <a:rPr lang="en-IN" smtClean="0"/>
              <a:t>16-01-2020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B7024B-C70A-40E8-9C43-31674E68B0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18155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3689D-C625-4028-9BA1-4C459E2F99C6}" type="datetimeFigureOut">
              <a:rPr lang="en-IN" smtClean="0"/>
              <a:t>16-01-2020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B7024B-C70A-40E8-9C43-31674E68B08B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86976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IN" dirty="0" smtClean="0"/>
              <a:t>RB Tree Rotation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544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Left Rotation: Sample example of RB Tree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64418" y="1690688"/>
            <a:ext cx="10063164" cy="4195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1211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06450"/>
          </a:xfrm>
        </p:spPr>
        <p:txBody>
          <a:bodyPr/>
          <a:lstStyle/>
          <a:p>
            <a:r>
              <a:rPr lang="en-IN" dirty="0" smtClean="0"/>
              <a:t>Logic of </a:t>
            </a:r>
            <a:r>
              <a:rPr lang="en-IN" dirty="0" err="1" smtClean="0"/>
              <a:t>T.nil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71563" y="1500188"/>
            <a:ext cx="10282237" cy="411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286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Left Rotation: Assume Sub tree component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90520" y="1909167"/>
            <a:ext cx="4138613" cy="21470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05716" y="1656160"/>
            <a:ext cx="3967162" cy="266144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5248275" y="2988567"/>
            <a:ext cx="1571625" cy="38696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114925" y="2586038"/>
            <a:ext cx="45719" cy="457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4614869" y="2362487"/>
            <a:ext cx="2743200" cy="407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Left Rotation for node X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25647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Right</a:t>
            </a:r>
            <a:r>
              <a:rPr lang="en-IN" dirty="0" smtClean="0"/>
              <a:t> Rotation: Assume Sub tree component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053387" y="1696541"/>
            <a:ext cx="4138613" cy="214709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516" y="1439366"/>
            <a:ext cx="3967162" cy="2661444"/>
          </a:xfrm>
          <a:prstGeom prst="rect">
            <a:avLst/>
          </a:prstGeom>
        </p:spPr>
      </p:pic>
      <p:cxnSp>
        <p:nvCxnSpPr>
          <p:cNvPr id="6" name="Straight Arrow Connector 5"/>
          <p:cNvCxnSpPr/>
          <p:nvPr/>
        </p:nvCxnSpPr>
        <p:spPr>
          <a:xfrm flipV="1">
            <a:off x="5248275" y="2988567"/>
            <a:ext cx="1571625" cy="38696"/>
          </a:xfrm>
          <a:prstGeom prst="straightConnector1">
            <a:avLst/>
          </a:prstGeom>
          <a:ln w="7620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5114925" y="2586038"/>
            <a:ext cx="45719" cy="4571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 dirty="0"/>
          </a:p>
        </p:txBody>
      </p:sp>
      <p:sp>
        <p:nvSpPr>
          <p:cNvPr id="9" name="Rectangle 8"/>
          <p:cNvSpPr/>
          <p:nvPr/>
        </p:nvSpPr>
        <p:spPr>
          <a:xfrm>
            <a:off x="4614869" y="2362487"/>
            <a:ext cx="2743200" cy="40760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dirty="0" smtClean="0"/>
              <a:t>Right Rotation on Y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43282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Left Rotation Algorithm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7263" y="1543051"/>
            <a:ext cx="9417843" cy="4314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675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Example: 1: Left Rotation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23875" y="1996280"/>
            <a:ext cx="5800725" cy="4247358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67513" y="2171701"/>
            <a:ext cx="4886325" cy="3859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4018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46</Words>
  <Application>Microsoft Office PowerPoint</Application>
  <PresentationFormat>Widescreen</PresentationFormat>
  <Paragraphs>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RB Tree Rotation</vt:lpstr>
      <vt:lpstr>Left Rotation: Sample example of RB Tree</vt:lpstr>
      <vt:lpstr>Logic of T.nil</vt:lpstr>
      <vt:lpstr>Left Rotation: Assume Sub tree component</vt:lpstr>
      <vt:lpstr>Right Rotation: Assume Sub tree component</vt:lpstr>
      <vt:lpstr>Left Rotation Algorithm</vt:lpstr>
      <vt:lpstr>Example: 1: Left Rotation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RB Tree Rotation</dc:title>
  <dc:creator>Acer</dc:creator>
  <cp:lastModifiedBy>Acer</cp:lastModifiedBy>
  <cp:revision>4</cp:revision>
  <dcterms:created xsi:type="dcterms:W3CDTF">2020-01-16T03:02:14Z</dcterms:created>
  <dcterms:modified xsi:type="dcterms:W3CDTF">2020-01-16T07:41:13Z</dcterms:modified>
</cp:coreProperties>
</file>