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6B4-C9DE-41E0-9A1C-A5FA46C402C9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A8D5-ED3D-4CBB-8E63-DBD30017D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042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6B4-C9DE-41E0-9A1C-A5FA46C402C9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A8D5-ED3D-4CBB-8E63-DBD30017D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58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6B4-C9DE-41E0-9A1C-A5FA46C402C9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A8D5-ED3D-4CBB-8E63-DBD30017D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490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6B4-C9DE-41E0-9A1C-A5FA46C402C9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A8D5-ED3D-4CBB-8E63-DBD30017D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43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6B4-C9DE-41E0-9A1C-A5FA46C402C9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A8D5-ED3D-4CBB-8E63-DBD30017D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411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6B4-C9DE-41E0-9A1C-A5FA46C402C9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A8D5-ED3D-4CBB-8E63-DBD30017D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468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6B4-C9DE-41E0-9A1C-A5FA46C402C9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A8D5-ED3D-4CBB-8E63-DBD30017D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5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6B4-C9DE-41E0-9A1C-A5FA46C402C9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A8D5-ED3D-4CBB-8E63-DBD30017D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447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6B4-C9DE-41E0-9A1C-A5FA46C402C9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A8D5-ED3D-4CBB-8E63-DBD30017D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49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6B4-C9DE-41E0-9A1C-A5FA46C402C9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A8D5-ED3D-4CBB-8E63-DBD30017D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448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26B4-C9DE-41E0-9A1C-A5FA46C402C9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A8D5-ED3D-4CBB-8E63-DBD30017D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04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B26B4-C9DE-41E0-9A1C-A5FA46C402C9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0A8D5-ED3D-4CBB-8E63-DBD30017D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636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odcs@rknec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Priority Search Tree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IN" dirty="0" err="1" smtClean="0"/>
              <a:t>M.B.Chandak</a:t>
            </a:r>
            <a:endParaRPr lang="en-IN" dirty="0" smtClean="0"/>
          </a:p>
          <a:p>
            <a:pPr algn="r"/>
            <a:r>
              <a:rPr lang="en-IN" dirty="0" smtClean="0">
                <a:hlinkClick r:id="rId2"/>
              </a:rPr>
              <a:t>hodcs@rknec.edu</a:t>
            </a:r>
            <a:endParaRPr lang="en-IN" dirty="0" smtClean="0"/>
          </a:p>
          <a:p>
            <a:pPr algn="r"/>
            <a:r>
              <a:rPr lang="en-IN" dirty="0" smtClean="0"/>
              <a:t>www.mbchandak.com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4736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752" y="510988"/>
            <a:ext cx="7705165" cy="505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49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835" y="632012"/>
            <a:ext cx="9238130" cy="554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0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IN" dirty="0" smtClean="0"/>
              <a:t>Priority Search Tree [PST]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7471"/>
            <a:ext cx="10515600" cy="4899492"/>
          </a:xfrm>
        </p:spPr>
        <p:txBody>
          <a:bodyPr/>
          <a:lstStyle/>
          <a:p>
            <a:r>
              <a:rPr lang="en-IN" dirty="0" smtClean="0"/>
              <a:t>PST = Data structure to store the (</a:t>
            </a:r>
            <a:r>
              <a:rPr lang="en-IN" dirty="0" err="1" smtClean="0"/>
              <a:t>x,y</a:t>
            </a:r>
            <a:r>
              <a:rPr lang="en-IN" dirty="0" smtClean="0"/>
              <a:t>) values based on fixed defined priorities.</a:t>
            </a:r>
          </a:p>
          <a:p>
            <a:r>
              <a:rPr lang="en-IN" dirty="0" smtClean="0"/>
              <a:t>Priorities – can be value of “X” or value of “Y”</a:t>
            </a:r>
          </a:p>
          <a:p>
            <a:r>
              <a:rPr lang="en-IN" dirty="0" smtClean="0"/>
              <a:t>Application:</a:t>
            </a:r>
          </a:p>
          <a:p>
            <a:r>
              <a:rPr lang="en-IN" dirty="0" smtClean="0"/>
              <a:t>To find out range of values between X1 – X2 and Y1 – Y2</a:t>
            </a:r>
          </a:p>
          <a:p>
            <a:r>
              <a:rPr lang="en-IN" dirty="0" smtClean="0"/>
              <a:t>How it is different than Range Tree:</a:t>
            </a:r>
          </a:p>
          <a:p>
            <a:r>
              <a:rPr lang="en-IN" dirty="0" smtClean="0"/>
              <a:t>Generally it is designed using either “X” or “Y” values. Whereas range tree uses both “X” and “Y” alternately.</a:t>
            </a:r>
          </a:p>
          <a:p>
            <a:r>
              <a:rPr lang="en-IN" dirty="0" smtClean="0"/>
              <a:t>Classified as binary tree.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0970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149" t="24632" r="22129" b="13787"/>
          <a:stretch/>
        </p:blipFill>
        <p:spPr>
          <a:xfrm>
            <a:off x="407773" y="1"/>
            <a:ext cx="11376453" cy="617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8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21" t="31067" r="36806" b="15257"/>
          <a:stretch/>
        </p:blipFill>
        <p:spPr>
          <a:xfrm>
            <a:off x="443753" y="74753"/>
            <a:ext cx="11214847" cy="648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276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146" t="24081" r="23369" b="18566"/>
          <a:stretch/>
        </p:blipFill>
        <p:spPr>
          <a:xfrm>
            <a:off x="600635" y="365126"/>
            <a:ext cx="10753165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82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374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rgbClr val="0070C0"/>
                </a:solidFill>
              </a:rPr>
              <a:t>Priority Search Tree: Construction Algorithm</a:t>
            </a:r>
            <a:endParaRPr lang="en-IN" b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11941"/>
            <a:ext cx="10515600" cy="481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039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7463" r="48898" b="30515"/>
          <a:stretch/>
        </p:blipFill>
        <p:spPr>
          <a:xfrm>
            <a:off x="733424" y="365125"/>
            <a:ext cx="11274799" cy="586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562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752" y="510988"/>
            <a:ext cx="7705165" cy="505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3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157" y="180975"/>
            <a:ext cx="10882314" cy="64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10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Priority Search Tree</vt:lpstr>
      <vt:lpstr>Priority Search Tree [PST]</vt:lpstr>
      <vt:lpstr>PowerPoint Presentation</vt:lpstr>
      <vt:lpstr>PowerPoint Presentation</vt:lpstr>
      <vt:lpstr>PowerPoint Presentation</vt:lpstr>
      <vt:lpstr>Priority Search Tree: Construction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Search Tree</dc:title>
  <dc:creator>Acer</dc:creator>
  <cp:lastModifiedBy>Acer</cp:lastModifiedBy>
  <cp:revision>1</cp:revision>
  <dcterms:created xsi:type="dcterms:W3CDTF">2020-04-06T08:58:23Z</dcterms:created>
  <dcterms:modified xsi:type="dcterms:W3CDTF">2020-04-06T08:58:28Z</dcterms:modified>
</cp:coreProperties>
</file>